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2e4798011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12e4798011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與說明文字">
  <p:cSld name="標題與說明文字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引述 (含標題)">
  <p:cSld name="引述 (含標題)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名片">
  <p:cSld name="名片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引述名片">
  <p:cSld name="引述名片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是非題">
  <p:cSld name="是非題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內容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個內容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3.jpg"/><Relationship Id="rId5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4" y="235405"/>
            <a:ext cx="6969000" cy="206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Trebuchet MS"/>
              <a:buNone/>
            </a:pPr>
            <a:r>
              <a:rPr lang="zh-TW" sz="9600"/>
              <a:t>社區之美</a:t>
            </a:r>
            <a:endParaRPr/>
          </a:p>
        </p:txBody>
      </p:sp>
      <p:sp>
        <p:nvSpPr>
          <p:cNvPr id="144" name="Google Shape;144;p18"/>
          <p:cNvSpPr txBox="1"/>
          <p:nvPr>
            <p:ph idx="1" type="subTitle"/>
          </p:nvPr>
        </p:nvSpPr>
        <p:spPr>
          <a:xfrm>
            <a:off x="1559350" y="2301200"/>
            <a:ext cx="20253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zh-TW" sz="4800"/>
              <a:t>404</a:t>
            </a:r>
            <a:endParaRPr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ts val="3840"/>
              <a:buNone/>
            </a:pPr>
            <a:r>
              <a:rPr lang="zh-TW" sz="4800"/>
              <a:t>覃郁淇</a:t>
            </a:r>
            <a:endParaRPr sz="4800"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ts val="3840"/>
              <a:buNone/>
            </a:pPr>
            <a:r>
              <a:rPr lang="zh-TW" sz="4800"/>
              <a:t>17</a:t>
            </a:r>
            <a:endParaRPr sz="4800"/>
          </a:p>
        </p:txBody>
      </p:sp>
      <p:pic>
        <p:nvPicPr>
          <p:cNvPr id="145" name="Google Shape;14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0122" y="2412575"/>
            <a:ext cx="3190628" cy="31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84575" y="3167975"/>
            <a:ext cx="2652875" cy="21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p14:dur="100">
        <p14:flip dir="l"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/>
          <p:nvPr>
            <p:ph type="title"/>
          </p:nvPr>
        </p:nvSpPr>
        <p:spPr>
          <a:xfrm>
            <a:off x="4257900" y="3154900"/>
            <a:ext cx="5766600" cy="18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zh-TW"/>
              <a:t>這一張照片，它是補習班，他很有歐洲城堡的感覺，感覺真的歐洲。</a:t>
            </a:r>
            <a:endParaRPr/>
          </a:p>
        </p:txBody>
      </p:sp>
      <p:pic>
        <p:nvPicPr>
          <p:cNvPr id="152" name="Google Shape;152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79900"/>
            <a:ext cx="4098900" cy="537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9"/>
          <p:cNvSpPr txBox="1"/>
          <p:nvPr/>
        </p:nvSpPr>
        <p:spPr>
          <a:xfrm>
            <a:off x="5056800" y="556900"/>
            <a:ext cx="4168800" cy="11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7200">
                <a:latin typeface="Trebuchet MS"/>
                <a:ea typeface="Trebuchet MS"/>
                <a:cs typeface="Trebuchet MS"/>
                <a:sym typeface="Trebuchet MS"/>
              </a:rPr>
              <a:t>歐洲城堡</a:t>
            </a:r>
            <a:endParaRPr sz="72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/>
          <p:nvPr>
            <p:ph type="title"/>
          </p:nvPr>
        </p:nvSpPr>
        <p:spPr>
          <a:xfrm>
            <a:off x="5637300" y="2208350"/>
            <a:ext cx="4468800" cy="3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zh-TW"/>
              <a:t>它是苗栗各項大型表演的場地，它就在竹南運動公園的對面，它的外型線條設計非常具有現代感。</a:t>
            </a:r>
            <a:endParaRPr/>
          </a:p>
        </p:txBody>
      </p:sp>
      <p:pic>
        <p:nvPicPr>
          <p:cNvPr id="159" name="Google Shape;159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3497" y="2208338"/>
            <a:ext cx="5173800" cy="38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0"/>
          <p:cNvSpPr txBox="1"/>
          <p:nvPr/>
        </p:nvSpPr>
        <p:spPr>
          <a:xfrm>
            <a:off x="2514075" y="413700"/>
            <a:ext cx="6301200" cy="14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7400">
                <a:latin typeface="Trebuchet MS"/>
                <a:ea typeface="Trebuchet MS"/>
                <a:cs typeface="Trebuchet MS"/>
                <a:sym typeface="Trebuchet MS"/>
              </a:rPr>
              <a:t>藝術展覽中心</a:t>
            </a:r>
            <a:endParaRPr sz="74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 txBox="1"/>
          <p:nvPr>
            <p:ph type="title"/>
          </p:nvPr>
        </p:nvSpPr>
        <p:spPr>
          <a:xfrm>
            <a:off x="3700575" y="3182350"/>
            <a:ext cx="54966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zh-TW"/>
              <a:t>它有點像荷蘭童話故事裡的主角住的房子，它還把冷清的小巷變得五彩繽紛的，我覺得這個房子和別的房子不一樣，所以我就拍了這個建築。</a:t>
            </a:r>
            <a:endParaRPr/>
          </a:p>
        </p:txBody>
      </p:sp>
      <p:pic>
        <p:nvPicPr>
          <p:cNvPr id="166" name="Google Shape;166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200" y="1559350"/>
            <a:ext cx="3470100" cy="529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1"/>
          <p:cNvSpPr txBox="1"/>
          <p:nvPr/>
        </p:nvSpPr>
        <p:spPr>
          <a:xfrm>
            <a:off x="3834750" y="350050"/>
            <a:ext cx="5235000" cy="21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9600">
                <a:latin typeface="Trebuchet MS"/>
                <a:ea typeface="Trebuchet MS"/>
                <a:cs typeface="Trebuchet MS"/>
                <a:sym typeface="Trebuchet MS"/>
              </a:rPr>
              <a:t>童話小屋</a:t>
            </a:r>
            <a:endParaRPr sz="96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 txBox="1"/>
          <p:nvPr>
            <p:ph type="title"/>
          </p:nvPr>
        </p:nvSpPr>
        <p:spPr>
          <a:xfrm>
            <a:off x="1042400" y="830975"/>
            <a:ext cx="9357300" cy="2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zh-TW" sz="8800"/>
              <a:t>→謝謝大家←</a:t>
            </a:r>
            <a:endParaRPr sz="8800"/>
          </a:p>
        </p:txBody>
      </p:sp>
      <p:pic>
        <p:nvPicPr>
          <p:cNvPr id="173" name="Google Shape;17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29938"/>
            <a:ext cx="3086900" cy="3128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6900" y="3186275"/>
            <a:ext cx="3671726" cy="3671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58626" y="3709550"/>
            <a:ext cx="3168849" cy="3168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多面向">
  <a:themeElements>
    <a:clrScheme name="多面向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